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C2611-9363-4F12-BCB6-D1301DA09603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41C9F-9308-47C4-AF32-F5185C24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Research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My wonderings: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 think I know: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How can I find out?</a:t>
            </a:r>
            <a:endParaRPr lang="en-US" dirty="0"/>
          </a:p>
        </p:txBody>
      </p:sp>
      <p:pic>
        <p:nvPicPr>
          <p:cNvPr id="7" name="Picture 6" descr="flowers 0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5486400"/>
            <a:ext cx="1371600" cy="1028700"/>
          </a:xfrm>
          <a:prstGeom prst="rect">
            <a:avLst/>
          </a:prstGeom>
        </p:spPr>
      </p:pic>
      <p:pic>
        <p:nvPicPr>
          <p:cNvPr id="8" name="Picture 7" descr="IMG_1811.JPG"/>
          <p:cNvPicPr>
            <a:picLocks noChangeAspect="1"/>
          </p:cNvPicPr>
          <p:nvPr/>
        </p:nvPicPr>
        <p:blipFill>
          <a:blip r:embed="rId3" cstate="print"/>
          <a:srcRect l="6360" t="17907"/>
          <a:stretch>
            <a:fillRect/>
          </a:stretch>
        </p:blipFill>
        <p:spPr>
          <a:xfrm>
            <a:off x="1524000" y="5257800"/>
            <a:ext cx="1219200" cy="10667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happened?</a:t>
            </a:r>
            <a:endParaRPr lang="en-US" dirty="0"/>
          </a:p>
        </p:txBody>
      </p:sp>
      <p:pic>
        <p:nvPicPr>
          <p:cNvPr id="5" name="Content Placeholder 4" descr="plant research 01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79264" y="1600200"/>
            <a:ext cx="3394472" cy="4525963"/>
          </a:xfrm>
        </p:spPr>
      </p:pic>
      <p:pic>
        <p:nvPicPr>
          <p:cNvPr id="6" name="Content Placeholder 5" descr="plant research 017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70264" y="1600200"/>
            <a:ext cx="3394472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5" name="Content Placeholder 4" descr="plant research 01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6" name="Content Placeholder 5" descr="plant research 018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70264" y="1600200"/>
            <a:ext cx="3394472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Research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My wonderings: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 think I know:</a:t>
            </a:r>
          </a:p>
          <a:p>
            <a:endParaRPr lang="en-US" dirty="0"/>
          </a:p>
          <a:p>
            <a:r>
              <a:rPr lang="en-US" dirty="0" smtClean="0"/>
              <a:t>FACTS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How can I find out?</a:t>
            </a:r>
          </a:p>
          <a:p>
            <a:endParaRPr lang="en-US" dirty="0"/>
          </a:p>
          <a:p>
            <a:r>
              <a:rPr lang="en-US" dirty="0" smtClean="0"/>
              <a:t>Yes, I learned: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CONFIRMING INFORMATION</a:t>
            </a:r>
            <a:endParaRPr lang="en-US" dirty="0"/>
          </a:p>
        </p:txBody>
      </p:sp>
      <p:pic>
        <p:nvPicPr>
          <p:cNvPr id="7" name="Picture 6" descr="flowers 0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5486400"/>
            <a:ext cx="1371600" cy="1028700"/>
          </a:xfrm>
          <a:prstGeom prst="rect">
            <a:avLst/>
          </a:prstGeom>
        </p:spPr>
      </p:pic>
      <p:pic>
        <p:nvPicPr>
          <p:cNvPr id="8" name="Picture 7" descr="IMG_1811.JPG"/>
          <p:cNvPicPr>
            <a:picLocks noChangeAspect="1"/>
          </p:cNvPicPr>
          <p:nvPr/>
        </p:nvPicPr>
        <p:blipFill>
          <a:blip r:embed="rId3" cstate="print"/>
          <a:srcRect l="6360" t="17907"/>
          <a:stretch>
            <a:fillRect/>
          </a:stretch>
        </p:blipFill>
        <p:spPr>
          <a:xfrm>
            <a:off x="1524000" y="5257800"/>
            <a:ext cx="1219200" cy="10667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46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Plant Research</vt:lpstr>
      <vt:lpstr>What happened?</vt:lpstr>
      <vt:lpstr>Questions</vt:lpstr>
      <vt:lpstr>Plant Research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Research</dc:title>
  <dc:creator>Wendy</dc:creator>
  <cp:lastModifiedBy>Wendy</cp:lastModifiedBy>
  <cp:revision>2</cp:revision>
  <dcterms:created xsi:type="dcterms:W3CDTF">2012-03-02T23:16:27Z</dcterms:created>
  <dcterms:modified xsi:type="dcterms:W3CDTF">2012-03-05T14:02:54Z</dcterms:modified>
</cp:coreProperties>
</file>